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64" r:id="rId6"/>
    <p:sldId id="261" r:id="rId7"/>
    <p:sldId id="266" r:id="rId8"/>
    <p:sldId id="268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8" autoAdjust="0"/>
    <p:restoredTop sz="94660"/>
  </p:normalViewPr>
  <p:slideViewPr>
    <p:cSldViewPr>
      <p:cViewPr varScale="1">
        <p:scale>
          <a:sx n="64" d="100"/>
          <a:sy n="64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10FE-10A1-491B-B1CE-EC39C142889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04C0-402D-4B67-ADFF-B4BFDF072C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04C0-402D-4B67-ADFF-B4BFDF072C9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9CE9-9D78-40EF-A41C-B60D497C53F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D0B7-5847-425C-9616-3CF5E1A16E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572031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Новогодние окна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МОБУ СОШ </a:t>
            </a: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Ургаза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397334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857232"/>
            <a:ext cx="41834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s://sun9-80.userapi.com/impg/PrXP-9i73zkLXzCBJY6HtaI39P82JxfJbAFsOg/7LdDK1pQ_vc.jpg?size=1152x864&amp;quality=95&amp;sign=de247ccdb4032360eb1f263a38824371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285992"/>
            <a:ext cx="4762533" cy="35719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2" y="1357298"/>
            <a:ext cx="4214842" cy="498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39370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14422"/>
            <a:ext cx="43577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45051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4071966" cy="46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419877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857232"/>
            <a:ext cx="4652871" cy="567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435949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8604"/>
            <a:ext cx="3890979" cy="59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66"/>
            <a:ext cx="306279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71546"/>
            <a:ext cx="4724420" cy="5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928670"/>
            <a:ext cx="379867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857232"/>
            <a:ext cx="4200541" cy="512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god-byka.ru/wp-content/uploads/2020/08/rozhdestvo-xmas-decoration-fir-tree-merry-christmas-novyi-go-1536x11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137" y="0"/>
            <a:ext cx="9355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85860"/>
            <a:ext cx="4114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60"/>
            <a:ext cx="3810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</Words>
  <Application>Microsoft Office PowerPoint</Application>
  <PresentationFormat>Экран (4:3)</PresentationFormat>
  <Paragraphs>10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Новогодние окна  МОБУ СОШ  с. Ургаза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окна  МОБУ СОШ с. Ургаза</dc:title>
  <dc:creator>Пользователь Windows</dc:creator>
  <cp:lastModifiedBy>Пользователь Windows</cp:lastModifiedBy>
  <cp:revision>2</cp:revision>
  <dcterms:created xsi:type="dcterms:W3CDTF">2021-12-27T11:48:45Z</dcterms:created>
  <dcterms:modified xsi:type="dcterms:W3CDTF">2021-12-27T12:05:07Z</dcterms:modified>
</cp:coreProperties>
</file>